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7D"/>
    <a:srgbClr val="8FFF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215" autoAdjust="0"/>
  </p:normalViewPr>
  <p:slideViewPr>
    <p:cSldViewPr>
      <p:cViewPr varScale="1">
        <p:scale>
          <a:sx n="49" d="100"/>
          <a:sy n="49" d="100"/>
        </p:scale>
        <p:origin x="-11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yard.kraslib.ru/img/vv/top/permyak_samoe_strashno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63" r="10211"/>
          <a:stretch/>
        </p:blipFill>
        <p:spPr bwMode="auto">
          <a:xfrm>
            <a:off x="2483768" y="121325"/>
            <a:ext cx="4169951" cy="662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8004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64846" y="584684"/>
            <a:ext cx="6984776" cy="1368152"/>
          </a:xfrm>
          <a:prstGeom prst="rect">
            <a:avLst/>
          </a:prstGeom>
          <a:solidFill>
            <a:srgbClr val="FFFF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i="1" dirty="0" smtClean="0">
                <a:solidFill>
                  <a:schemeClr val="accent6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Самое страшное</a:t>
            </a:r>
            <a:endParaRPr lang="ru-RU" sz="4400" b="1" i="1" dirty="0">
              <a:solidFill>
                <a:schemeClr val="accent6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 descr="https://ds04.infourok.ru/uploads/ex/02fd/0006e0cc-881560fd/img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7" t="10622" r="1886" b="18879"/>
          <a:stretch/>
        </p:blipFill>
        <p:spPr bwMode="auto">
          <a:xfrm>
            <a:off x="700390" y="2140084"/>
            <a:ext cx="7955167" cy="4385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6695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ds04.infourok.ru/uploads/ex/1073/000e54ca-53c2c67b/im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8280920" cy="6210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06574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Экран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</dc:creator>
  <cp:lastModifiedBy>Светлана</cp:lastModifiedBy>
  <cp:revision>2</cp:revision>
  <dcterms:created xsi:type="dcterms:W3CDTF">2019-10-08T19:56:04Z</dcterms:created>
  <dcterms:modified xsi:type="dcterms:W3CDTF">2019-10-08T20:07:20Z</dcterms:modified>
</cp:coreProperties>
</file>